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78" r:id="rId2"/>
  </p:sldIdLst>
  <p:sldSz cx="6858000" cy="9906000" type="A4"/>
  <p:notesSz cx="6797675" cy="9926638"/>
  <p:defaultTextStyle>
    <a:defPPr>
      <a:defRPr lang="en-US"/>
    </a:defPPr>
    <a:lvl1pPr marL="0" algn="l" defTabSz="419901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01" algn="l" defTabSz="419901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04" algn="l" defTabSz="419901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05" algn="l" defTabSz="419901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06" algn="l" defTabSz="419901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08" algn="l" defTabSz="419901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10" algn="l" defTabSz="419901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12" algn="l" defTabSz="419901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213" algn="l" defTabSz="419901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加藤 久代" initials="加藤" lastIdx="1" clrIdx="0">
    <p:extLst>
      <p:ext uri="{19B8F6BF-5375-455C-9EA6-DF929625EA0E}">
        <p15:presenceInfo xmlns:p15="http://schemas.microsoft.com/office/powerpoint/2012/main" userId="9e62943b0039533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CC"/>
    <a:srgbClr val="FF99FF"/>
    <a:srgbClr val="FFCDF2"/>
    <a:srgbClr val="FF00FF"/>
    <a:srgbClr val="FFCCFF"/>
    <a:srgbClr val="FFE5F8"/>
    <a:srgbClr val="F69200"/>
    <a:srgbClr val="FF9933"/>
    <a:srgbClr val="FFC7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248B9-7A2A-4EB9-8A70-37521CE841B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76790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40608-3CCE-4BB7-B45C-567DBFAD3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290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0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01" algn="l" defTabSz="83980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04" algn="l" defTabSz="83980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705" algn="l" defTabSz="83980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606" algn="l" defTabSz="83980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508" algn="l" defTabSz="83980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410" algn="l" defTabSz="83980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312" algn="l" defTabSz="83980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213" algn="l" defTabSz="83980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40608-3CCE-4BB7-B45C-567DBFAD32E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96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7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0" indent="0" algn="ctr">
              <a:buNone/>
              <a:defRPr sz="1500"/>
            </a:lvl2pPr>
            <a:lvl3pPr marL="685760" indent="0" algn="ctr">
              <a:buNone/>
              <a:defRPr sz="1350"/>
            </a:lvl3pPr>
            <a:lvl4pPr marL="1028642" indent="0" algn="ctr">
              <a:buNone/>
              <a:defRPr sz="1200"/>
            </a:lvl4pPr>
            <a:lvl5pPr marL="1371522" indent="0" algn="ctr">
              <a:buNone/>
              <a:defRPr sz="1200"/>
            </a:lvl5pPr>
            <a:lvl6pPr marL="1714402" indent="0" algn="ctr">
              <a:buNone/>
              <a:defRPr sz="1200"/>
            </a:lvl6pPr>
            <a:lvl7pPr marL="2057282" indent="0" algn="ctr">
              <a:buNone/>
              <a:defRPr sz="1200"/>
            </a:lvl7pPr>
            <a:lvl8pPr marL="2400163" indent="0" algn="ctr">
              <a:buNone/>
              <a:defRPr sz="1200"/>
            </a:lvl8pPr>
            <a:lvl9pPr marL="2743044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41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51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6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6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39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60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9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8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01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20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50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0" indent="0">
              <a:buNone/>
              <a:defRPr sz="1500" b="1"/>
            </a:lvl2pPr>
            <a:lvl3pPr marL="685760" indent="0">
              <a:buNone/>
              <a:defRPr sz="1350" b="1"/>
            </a:lvl3pPr>
            <a:lvl4pPr marL="1028642" indent="0">
              <a:buNone/>
              <a:defRPr sz="1200" b="1"/>
            </a:lvl4pPr>
            <a:lvl5pPr marL="1371522" indent="0">
              <a:buNone/>
              <a:defRPr sz="1200" b="1"/>
            </a:lvl5pPr>
            <a:lvl6pPr marL="1714402" indent="0">
              <a:buNone/>
              <a:defRPr sz="1200" b="1"/>
            </a:lvl6pPr>
            <a:lvl7pPr marL="2057282" indent="0">
              <a:buNone/>
              <a:defRPr sz="1200" b="1"/>
            </a:lvl7pPr>
            <a:lvl8pPr marL="2400163" indent="0">
              <a:buNone/>
              <a:defRPr sz="1200" b="1"/>
            </a:lvl8pPr>
            <a:lvl9pPr marL="2743044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6" y="2428350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0" indent="0">
              <a:buNone/>
              <a:defRPr sz="1500" b="1"/>
            </a:lvl2pPr>
            <a:lvl3pPr marL="685760" indent="0">
              <a:buNone/>
              <a:defRPr sz="1350" b="1"/>
            </a:lvl3pPr>
            <a:lvl4pPr marL="1028642" indent="0">
              <a:buNone/>
              <a:defRPr sz="1200" b="1"/>
            </a:lvl4pPr>
            <a:lvl5pPr marL="1371522" indent="0">
              <a:buNone/>
              <a:defRPr sz="1200" b="1"/>
            </a:lvl5pPr>
            <a:lvl6pPr marL="1714402" indent="0">
              <a:buNone/>
              <a:defRPr sz="1200" b="1"/>
            </a:lvl6pPr>
            <a:lvl7pPr marL="2057282" indent="0">
              <a:buNone/>
              <a:defRPr sz="1200" b="1"/>
            </a:lvl7pPr>
            <a:lvl8pPr marL="2400163" indent="0">
              <a:buNone/>
              <a:defRPr sz="1200" b="1"/>
            </a:lvl8pPr>
            <a:lvl9pPr marL="2743044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6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98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95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19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0" indent="0">
              <a:buNone/>
              <a:defRPr sz="1050"/>
            </a:lvl2pPr>
            <a:lvl3pPr marL="685760" indent="0">
              <a:buNone/>
              <a:defRPr sz="900"/>
            </a:lvl3pPr>
            <a:lvl4pPr marL="1028642" indent="0">
              <a:buNone/>
              <a:defRPr sz="750"/>
            </a:lvl4pPr>
            <a:lvl5pPr marL="1371522" indent="0">
              <a:buNone/>
              <a:defRPr sz="750"/>
            </a:lvl5pPr>
            <a:lvl6pPr marL="1714402" indent="0">
              <a:buNone/>
              <a:defRPr sz="750"/>
            </a:lvl6pPr>
            <a:lvl7pPr marL="2057282" indent="0">
              <a:buNone/>
              <a:defRPr sz="750"/>
            </a:lvl7pPr>
            <a:lvl8pPr marL="2400163" indent="0">
              <a:buNone/>
              <a:defRPr sz="750"/>
            </a:lvl8pPr>
            <a:lvl9pPr marL="2743044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71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0" indent="0">
              <a:buNone/>
              <a:defRPr sz="2100"/>
            </a:lvl2pPr>
            <a:lvl3pPr marL="685760" indent="0">
              <a:buNone/>
              <a:defRPr sz="1800"/>
            </a:lvl3pPr>
            <a:lvl4pPr marL="1028642" indent="0">
              <a:buNone/>
              <a:defRPr sz="1500"/>
            </a:lvl4pPr>
            <a:lvl5pPr marL="1371522" indent="0">
              <a:buNone/>
              <a:defRPr sz="1500"/>
            </a:lvl5pPr>
            <a:lvl6pPr marL="1714402" indent="0">
              <a:buNone/>
              <a:defRPr sz="1500"/>
            </a:lvl6pPr>
            <a:lvl7pPr marL="2057282" indent="0">
              <a:buNone/>
              <a:defRPr sz="1500"/>
            </a:lvl7pPr>
            <a:lvl8pPr marL="2400163" indent="0">
              <a:buNone/>
              <a:defRPr sz="1500"/>
            </a:lvl8pPr>
            <a:lvl9pPr marL="2743044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0" indent="0">
              <a:buNone/>
              <a:defRPr sz="1050"/>
            </a:lvl2pPr>
            <a:lvl3pPr marL="685760" indent="0">
              <a:buNone/>
              <a:defRPr sz="900"/>
            </a:lvl3pPr>
            <a:lvl4pPr marL="1028642" indent="0">
              <a:buNone/>
              <a:defRPr sz="750"/>
            </a:lvl4pPr>
            <a:lvl5pPr marL="1371522" indent="0">
              <a:buNone/>
              <a:defRPr sz="750"/>
            </a:lvl5pPr>
            <a:lvl6pPr marL="1714402" indent="0">
              <a:buNone/>
              <a:defRPr sz="750"/>
            </a:lvl6pPr>
            <a:lvl7pPr marL="2057282" indent="0">
              <a:buNone/>
              <a:defRPr sz="750"/>
            </a:lvl7pPr>
            <a:lvl8pPr marL="2400163" indent="0">
              <a:buNone/>
              <a:defRPr sz="750"/>
            </a:lvl8pPr>
            <a:lvl9pPr marL="2743044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7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EC6A2-C203-47E1-9D06-C9D0E0A6F50F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2E6F9-3558-45B6-B2F8-D3CC96954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75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76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0" indent="-171440" algn="l" defTabSz="68576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1" indent="-171440" algn="l" defTabSz="68576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2" indent="-171440" algn="l" defTabSz="68576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82" indent="-171440" algn="l" defTabSz="68576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62" indent="-171440" algn="l" defTabSz="68576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43" indent="-171440" algn="l" defTabSz="68576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24" indent="-171440" algn="l" defTabSz="68576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04" indent="-171440" algn="l" defTabSz="68576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84" indent="-171440" algn="l" defTabSz="68576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0" algn="l" defTabSz="68576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0" algn="l" defTabSz="68576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2" algn="l" defTabSz="68576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22" algn="l" defTabSz="68576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02" algn="l" defTabSz="68576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82" algn="l" defTabSz="68576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63" algn="l" defTabSz="68576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44" algn="l" defTabSz="68576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okamoto-hp.or.jp/career/inquiry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236505" y="5171839"/>
            <a:ext cx="6354929" cy="144655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対象者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月卒業予定者　　　■　大学の許可がある方　　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コロナワクチン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回接種終了者（まだの方は、要相談）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　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お問い合わせ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フォーム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：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より お申し込みください。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　</a:t>
            </a:r>
            <a:r>
              <a:rPr kumimoji="1" lang="en-US" altLang="ja-JP" sz="1200" b="1" dirty="0" smtClean="0"/>
              <a:t>※</a:t>
            </a:r>
            <a:r>
              <a:rPr kumimoji="1" lang="ja-JP" altLang="en-US" sz="1200" b="1" dirty="0" smtClean="0"/>
              <a:t>　オンライン説明会も随時受け付けておりますので、第</a:t>
            </a:r>
            <a:r>
              <a:rPr kumimoji="1" lang="en-US" altLang="ja-JP" sz="1200" b="1" dirty="0" smtClean="0"/>
              <a:t>3</a:t>
            </a:r>
            <a:r>
              <a:rPr kumimoji="1" lang="ja-JP" altLang="en-US" sz="1200" b="1" dirty="0" smtClean="0"/>
              <a:t>希望までご記入ください。</a:t>
            </a:r>
            <a:endParaRPr kumimoji="1" lang="ja-JP" altLang="en-US" sz="1200" b="1" dirty="0"/>
          </a:p>
        </p:txBody>
      </p:sp>
      <p:grpSp>
        <p:nvGrpSpPr>
          <p:cNvPr id="46" name="グループ化 45"/>
          <p:cNvGrpSpPr/>
          <p:nvPr/>
        </p:nvGrpSpPr>
        <p:grpSpPr>
          <a:xfrm>
            <a:off x="190644" y="8598401"/>
            <a:ext cx="6611299" cy="1273813"/>
            <a:chOff x="-90890" y="8414254"/>
            <a:chExt cx="2836431" cy="1443732"/>
          </a:xfrm>
        </p:grpSpPr>
        <p:sp>
          <p:nvSpPr>
            <p:cNvPr id="47" name="正方形/長方形 46"/>
            <p:cNvSpPr/>
            <p:nvPr/>
          </p:nvSpPr>
          <p:spPr>
            <a:xfrm>
              <a:off x="-90890" y="8414254"/>
              <a:ext cx="836672" cy="143506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48" name="グループ化 47"/>
            <p:cNvGrpSpPr/>
            <p:nvPr/>
          </p:nvGrpSpPr>
          <p:grpSpPr>
            <a:xfrm>
              <a:off x="-71044" y="8437967"/>
              <a:ext cx="2816585" cy="1420019"/>
              <a:chOff x="-71044" y="8437967"/>
              <a:chExt cx="2816585" cy="1420019"/>
            </a:xfrm>
          </p:grpSpPr>
          <p:sp>
            <p:nvSpPr>
              <p:cNvPr id="49" name="正方形/長方形 48"/>
              <p:cNvSpPr/>
              <p:nvPr/>
            </p:nvSpPr>
            <p:spPr>
              <a:xfrm>
                <a:off x="836220" y="8474744"/>
                <a:ext cx="1909321" cy="1336389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n-US" altLang="ja-JP" sz="1600" dirty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jinji-mail@okamoto-hp.or.jp</a:t>
                </a:r>
                <a:endParaRPr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:r>
                  <a:rPr lang="ja-JP" altLang="en-US" sz="16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京都岡本記念病院　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人事部（川上、内橋）</a:t>
                </a:r>
                <a:endPara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:r>
                  <a:rPr lang="en-US" altLang="ja-JP" sz="14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0774-45-5550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（人事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部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直通）</a:t>
                </a:r>
                <a:endPara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ご</a:t>
                </a:r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不明</a:t>
                </a:r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な</a:t>
                </a:r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点</a:t>
                </a:r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がありましたら、ご遠慮なくお問い合わせください。</a:t>
                </a:r>
                <a:endPara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>
                <a:off x="-71044" y="8437967"/>
                <a:ext cx="2706595" cy="1420019"/>
              </a:xfrm>
              <a:prstGeom prst="rect">
                <a:avLst/>
              </a:prstGeom>
              <a:noFill/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500"/>
              </a:p>
            </p:txBody>
          </p:sp>
        </p:grpSp>
      </p:grpSp>
      <p:sp>
        <p:nvSpPr>
          <p:cNvPr id="16" name="AutoShape 2" descr="かわいい雪うさぎのイラスト | 無料のフリー素材 イラストエイト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190644" y="3960889"/>
            <a:ext cx="7311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 催</a:t>
            </a:r>
            <a:endParaRPr kumimoji="1"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 時</a:t>
            </a:r>
            <a:endParaRPr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3500146" y="3757227"/>
            <a:ext cx="877163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説明会</a:t>
            </a:r>
            <a:endParaRPr kumimoji="1"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 容</a:t>
            </a:r>
            <a:endParaRPr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-453154" y="8637415"/>
            <a:ext cx="3429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連絡先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（お問い合わせ先）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人事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部</a:t>
            </a:r>
          </a:p>
        </p:txBody>
      </p:sp>
      <p:cxnSp>
        <p:nvCxnSpPr>
          <p:cNvPr id="72" name="直線コネクタ 71"/>
          <p:cNvCxnSpPr/>
          <p:nvPr/>
        </p:nvCxnSpPr>
        <p:spPr>
          <a:xfrm>
            <a:off x="2138813" y="8640570"/>
            <a:ext cx="3978" cy="122400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1" name="図 100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80850" b="39031"/>
          <a:stretch/>
        </p:blipFill>
        <p:spPr bwMode="auto">
          <a:xfrm>
            <a:off x="6061117" y="9235308"/>
            <a:ext cx="408428" cy="323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0" y="-3499"/>
            <a:ext cx="6831694" cy="2703667"/>
          </a:xfrm>
          <a:prstGeom prst="rect">
            <a:avLst/>
          </a:prstGeom>
        </p:spPr>
      </p:pic>
      <p:pic>
        <p:nvPicPr>
          <p:cNvPr id="51" name="図 5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29251"/>
            <a:ext cx="2452289" cy="607744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正方形/長方形 61"/>
          <p:cNvSpPr/>
          <p:nvPr/>
        </p:nvSpPr>
        <p:spPr>
          <a:xfrm>
            <a:off x="234825" y="3345620"/>
            <a:ext cx="3098113" cy="174811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3527411" y="3357662"/>
            <a:ext cx="3064071" cy="173381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 rot="21332299">
            <a:off x="562641" y="2080227"/>
            <a:ext cx="5833426" cy="1192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 rot="21324327">
            <a:off x="922637" y="2151387"/>
            <a:ext cx="4982663" cy="523220"/>
          </a:xfrm>
          <a:prstGeom prst="rect">
            <a:avLst/>
          </a:prstGeom>
          <a:noFill/>
          <a:ln w="63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年卒　薬学生対象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 rot="21300000">
            <a:off x="644441" y="2588012"/>
            <a:ext cx="54935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 院 見 学 会 開 催</a:t>
            </a:r>
            <a:endParaRPr kumimoji="1" lang="ja-JP" altLang="en-US" sz="4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407411" y="3533469"/>
            <a:ext cx="3429000" cy="14132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薬剤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部長より</a:t>
            </a:r>
            <a:endParaRPr kumimoji="1" lang="en-US" altLang="ja-JP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  <a:buClr>
                <a:schemeClr val="accent5">
                  <a:lumMod val="75000"/>
                </a:schemeClr>
              </a:buClr>
              <a:buSzPct val="75000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薬剤部の概要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  <a:buClr>
                <a:schemeClr val="accent5">
                  <a:lumMod val="75000"/>
                </a:schemeClr>
              </a:buClr>
              <a:buSzPct val="75000"/>
            </a:pPr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 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業務内容　など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  <a:buClr>
                <a:schemeClr val="accent5">
                  <a:lumMod val="75000"/>
                </a:schemeClr>
              </a:buClr>
              <a:buSzPct val="75000"/>
            </a:pP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先輩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との</a:t>
            </a:r>
            <a:r>
              <a:rPr kumimoji="1"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＆</a:t>
            </a:r>
            <a:r>
              <a:rPr kumimoji="1"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</a:p>
          <a:p>
            <a:pPr>
              <a:lnSpc>
                <a:spcPts val="2000"/>
              </a:lnSpc>
              <a:spcBef>
                <a:spcPts val="300"/>
              </a:spcBef>
              <a:buClr>
                <a:schemeClr val="accent5">
                  <a:lumMod val="75000"/>
                </a:schemeClr>
              </a:buClr>
              <a:buSzPct val="75000"/>
            </a:pP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薬剤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部内見学</a:t>
            </a:r>
            <a:endParaRPr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9" y="7109502"/>
            <a:ext cx="2452289" cy="148732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3403">
            <a:off x="4836470" y="5031929"/>
            <a:ext cx="1759689" cy="124662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182" y="7070207"/>
            <a:ext cx="2267761" cy="1521467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635" y="6653233"/>
            <a:ext cx="2486040" cy="1471436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851484" y="3458671"/>
            <a:ext cx="3141460" cy="1409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kumimoji="1" lang="ja-JP" altLang="en-US" b="1" dirty="0" smtClean="0">
                <a:solidFill>
                  <a:schemeClr val="bg1">
                    <a:lumMod val="75000"/>
                  </a:schemeClr>
                </a:solidFill>
              </a:rPr>
              <a:t>月</a:t>
            </a:r>
            <a:r>
              <a:rPr kumimoji="1" lang="en-US" altLang="ja-JP" b="1" dirty="0" smtClean="0">
                <a:solidFill>
                  <a:schemeClr val="bg1">
                    <a:lumMod val="75000"/>
                  </a:schemeClr>
                </a:solidFill>
              </a:rPr>
              <a:t>29</a:t>
            </a:r>
            <a:r>
              <a:rPr kumimoji="1" lang="ja-JP" altLang="en-US" b="1" dirty="0" smtClean="0">
                <a:solidFill>
                  <a:schemeClr val="bg1">
                    <a:lumMod val="75000"/>
                  </a:schemeClr>
                </a:solidFill>
              </a:rPr>
              <a:t>日（土）</a:t>
            </a:r>
            <a:r>
              <a:rPr kumimoji="1" lang="en-US" altLang="ja-JP" b="1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kumimoji="1" lang="ja-JP" altLang="en-US" b="1" dirty="0" smtClean="0">
                <a:solidFill>
                  <a:schemeClr val="bg1">
                    <a:lumMod val="75000"/>
                  </a:schemeClr>
                </a:solidFill>
              </a:rPr>
              <a:t>月</a:t>
            </a:r>
            <a:r>
              <a:rPr kumimoji="1" lang="en-US" altLang="ja-JP" b="1" dirty="0" smtClean="0">
                <a:solidFill>
                  <a:schemeClr val="bg1">
                    <a:lumMod val="75000"/>
                  </a:schemeClr>
                </a:solidFill>
              </a:rPr>
              <a:t>26</a:t>
            </a:r>
            <a:r>
              <a:rPr kumimoji="1" lang="ja-JP" altLang="en-US" b="1" dirty="0" smtClean="0">
                <a:solidFill>
                  <a:schemeClr val="bg1">
                    <a:lumMod val="75000"/>
                  </a:schemeClr>
                </a:solidFill>
              </a:rPr>
              <a:t>日（土）</a:t>
            </a:r>
            <a:endParaRPr kumimoji="1" lang="en-US" altLang="ja-JP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kumimoji="1" lang="en-US" altLang="ja-JP" sz="1600" b="1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kumimoji="1" lang="ja-JP" altLang="en-US" sz="1600" b="1" dirty="0" smtClean="0">
                <a:solidFill>
                  <a:schemeClr val="bg1">
                    <a:lumMod val="75000"/>
                  </a:schemeClr>
                </a:solidFill>
              </a:rPr>
              <a:t>月   </a:t>
            </a:r>
            <a:r>
              <a:rPr kumimoji="1" lang="en-US" altLang="ja-JP" sz="1600" b="1" dirty="0" smtClean="0">
                <a:solidFill>
                  <a:schemeClr val="bg1">
                    <a:lumMod val="75000"/>
                  </a:schemeClr>
                </a:solidFill>
              </a:rPr>
              <a:t>5</a:t>
            </a:r>
            <a:r>
              <a:rPr kumimoji="1" lang="ja-JP" altLang="en-US" sz="1600" b="1" dirty="0" smtClean="0">
                <a:solidFill>
                  <a:schemeClr val="bg1">
                    <a:lumMod val="75000"/>
                  </a:schemeClr>
                </a:solidFill>
              </a:rPr>
              <a:t>日（土）追加</a:t>
            </a:r>
            <a:endParaRPr kumimoji="1" lang="en-US" altLang="ja-JP" sz="14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kumimoji="1" lang="en-US" altLang="ja-JP" b="1" dirty="0" smtClean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kumimoji="1" lang="ja-JP" altLang="en-US" b="1" dirty="0" smtClean="0">
                <a:solidFill>
                  <a:schemeClr val="bg1">
                    <a:lumMod val="75000"/>
                  </a:schemeClr>
                </a:solidFill>
              </a:rPr>
              <a:t>月</a:t>
            </a:r>
            <a:r>
              <a:rPr kumimoji="1" lang="en-US" altLang="ja-JP" b="1" dirty="0" smtClean="0">
                <a:solidFill>
                  <a:schemeClr val="bg1">
                    <a:lumMod val="75000"/>
                  </a:schemeClr>
                </a:solidFill>
              </a:rPr>
              <a:t>19</a:t>
            </a:r>
            <a:r>
              <a:rPr kumimoji="1" lang="ja-JP" altLang="en-US" b="1" dirty="0" smtClean="0">
                <a:solidFill>
                  <a:schemeClr val="bg1">
                    <a:lumMod val="75000"/>
                  </a:schemeClr>
                </a:solidFill>
              </a:rPr>
              <a:t>日（土）</a:t>
            </a:r>
            <a:endParaRPr kumimoji="1" lang="en-US" altLang="ja-JP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bg1">
                    <a:lumMod val="75000"/>
                  </a:schemeClr>
                </a:solidFill>
              </a:rPr>
              <a:t>各</a:t>
            </a:r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14:00</a:t>
            </a:r>
            <a:r>
              <a:rPr kumimoji="1" lang="ja-JP" altLang="en-US" dirty="0" smtClean="0">
                <a:solidFill>
                  <a:schemeClr val="bg1">
                    <a:lumMod val="75000"/>
                  </a:schemeClr>
                </a:solidFill>
              </a:rPr>
              <a:t>～</a:t>
            </a:r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16:00</a:t>
            </a:r>
            <a:r>
              <a:rPr kumimoji="1" lang="ja-JP" altLang="en-US" dirty="0" smtClean="0">
                <a:solidFill>
                  <a:schemeClr val="bg1">
                    <a:lumMod val="75000"/>
                  </a:schemeClr>
                </a:solidFill>
              </a:rPr>
              <a:t>開催</a:t>
            </a:r>
            <a:endParaRPr kumimoji="1" lang="en-US" altLang="ja-JP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kumimoji="1" lang="en-US" altLang="ja-JP" sz="1000" dirty="0" smtClean="0"/>
              <a:t>※</a:t>
            </a:r>
            <a:r>
              <a:rPr kumimoji="1" lang="ja-JP" altLang="en-US" sz="1000" dirty="0" smtClean="0"/>
              <a:t>尚、コロナ感染状況により、急遽オンライ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 　ン見学会に変更</a:t>
            </a:r>
            <a:r>
              <a:rPr kumimoji="1" lang="ja-JP" altLang="en-US" sz="1000" dirty="0"/>
              <a:t>になる</a:t>
            </a:r>
            <a:r>
              <a:rPr kumimoji="1" lang="ja-JP" altLang="en-US" sz="1000" dirty="0" smtClean="0"/>
              <a:t>場合があります。</a:t>
            </a:r>
            <a:endParaRPr kumimoji="1" lang="ja-JP" altLang="en-US" sz="10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5875"/>
            <a:ext cx="6883742" cy="12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17710" y="9895287"/>
            <a:ext cx="6831694" cy="333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6841907" y="-24333"/>
            <a:ext cx="3554" cy="99247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21264" y="-26885"/>
            <a:ext cx="1314" cy="991595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377309" y="3344361"/>
            <a:ext cx="0" cy="1749372"/>
          </a:xfrm>
          <a:prstGeom prst="line">
            <a:avLst/>
          </a:prstGeom>
          <a:ln w="381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871660" y="3497894"/>
            <a:ext cx="246" cy="159446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 rot="21141866">
            <a:off x="942692" y="3637158"/>
            <a:ext cx="268747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FF0000"/>
                </a:solidFill>
              </a:rPr>
              <a:t>定員に達したため、</a:t>
            </a:r>
            <a:endParaRPr kumimoji="1" lang="en-US" altLang="ja-JP" sz="20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000" b="1" dirty="0" smtClean="0">
                <a:solidFill>
                  <a:srgbClr val="FF0000"/>
                </a:solidFill>
              </a:rPr>
              <a:t>受付終了いたしました。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9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3214</TotalTime>
  <Words>88</Words>
  <Application>Microsoft Office PowerPoint</Application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 Medium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 久代</dc:creator>
  <cp:lastModifiedBy>okamoto</cp:lastModifiedBy>
  <cp:revision>205</cp:revision>
  <cp:lastPrinted>2021-12-18T01:12:06Z</cp:lastPrinted>
  <dcterms:created xsi:type="dcterms:W3CDTF">2019-12-09T01:29:37Z</dcterms:created>
  <dcterms:modified xsi:type="dcterms:W3CDTF">2022-01-13T00:25:25Z</dcterms:modified>
</cp:coreProperties>
</file>